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.xml"/>
  <Override ContentType="application/vnd.openxmlformats-officedocument.presentationml.slideMaster+xml" PartName="/ppt/slideMasters/slideMaster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.xml"/><Relationship Id="rId4" Type="http://schemas.openxmlformats.org/officeDocument/2006/relationships/notesMaster" Target="notesMasters/notesMaster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slide" Target="slides/slide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notesSlide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slideLayout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idx="1" type="subTitle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theme" Target="../theme/theme.xml"/></Relationships>
</file>

<file path=ppt/slideMasters/slideMaster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lt1"/>
              </a:buClr>
              <a:buSzPct val="100000"/>
              <a:defRPr sz="3000">
                <a:solidFill>
                  <a:schemeClr val="lt1"/>
                </a:solidFill>
              </a:defRPr>
            </a:lvl1pPr>
            <a:lvl2pPr lvl="1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2pPr>
            <a:lvl3pPr lvl="2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lvl="3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4pPr>
            <a:lvl5pPr lvl="4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5pPr>
            <a:lvl6pPr lvl="5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6pPr>
            <a:lvl7pPr lvl="6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7pPr>
            <a:lvl8pPr lvl="7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8pPr>
            <a:lvl9pPr lvl="8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.xml"/><Relationship Id="rId3" Type="http://schemas.openxmlformats.org/officeDocument/2006/relationships/image" Target="../media/image00.jpg"/></Relationships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0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9.jpg"/></Relationships>
</file>

<file path=ppt/slides/slide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Shape 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97814"/>
            <a:ext cx="9144000" cy="3547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Shape 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Shape 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97814"/>
            <a:ext cx="9144000" cy="3547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Shape 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Shape 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Shape 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Shape 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/>
        </p:nvSpPr>
        <p:spPr>
          <a:xfrm>
            <a:off x="5661300" y="3095300"/>
            <a:ext cx="3657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58" name="Shape 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.xml><?xml version="1.0" encoding="utf-8"?>
<a:theme xmlns:a="http://schemas.openxmlformats.org/drawingml/2006/main" xmlns:r="http://schemas.openxmlformats.org/officeDocument/2006/relationships" name="simple-dark">
  <a:themeElements>
    <a:clrScheme name="Custom 345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